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Dela Gothic One" panose="020B0604020202020204" charset="-128"/>
      <p:regular r:id="rId14"/>
    </p:embeddedFont>
    <p:embeddedFont>
      <p:font typeface="DM Sans" pitchFamily="2" charset="0"/>
      <p:regular r:id="rId15"/>
      <p:bold r:id="rId16"/>
      <p:italic r:id="rId17"/>
      <p:boldItalic r:id="rId18"/>
    </p:embeddedFont>
    <p:embeddedFont>
      <p:font typeface="DM Sans Bold" pitchFamily="2" charset="0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807E2A-ED6E-C3BC-8D41-72FF20CFC15D}" v="9" dt="2025-06-25T15:41:04.223"/>
    <p1510:client id="{18F8459A-6B54-04C2-F1C3-B16269F18EF8}" v="731" dt="2025-06-25T21:28:53.012"/>
    <p1510:client id="{A07F9ACA-ED09-45D8-943F-DF15F35F7390}" v="566" dt="2025-06-25T15:32:51.912"/>
    <p1510:client id="{AE5D5B3D-33B9-7539-D20B-FBE7C38E66D2}" v="76" dt="2025-06-25T04:26:40.8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8" d="100"/>
          <a:sy n="88" d="100"/>
        </p:scale>
        <p:origin x="10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0FE07-0AD7-454A-9D8D-EAB4607F8995}" type="datetimeFigureOut">
              <a:t>6/25/2025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E69480-D741-44F8-B868-9AE4E747F69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8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netflix.co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openai.com/blog/jukebox" TargetMode="External"/><Relationship Id="rId5" Type="http://schemas.openxmlformats.org/officeDocument/2006/relationships/hyperlink" Target="https://www.adobe.com/sensei.html" TargetMode="External"/><Relationship Id="rId4" Type="http://schemas.openxmlformats.org/officeDocument/2006/relationships/hyperlink" Target="https://blog.youtube/news-and-events/ai-and-youtub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video" Target="https://www.youtube.com/embed/zZUCa6h4iac?feature=oembed" TargetMode="External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5474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AI in Entertainment and Media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505087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June 25, 2025</a:t>
            </a:r>
            <a:endParaRPr lang="en-US" sz="1700" dirty="0">
              <a:latin typeface="DM Sans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58309" y="511171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38383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1213128" y="5095518"/>
            <a:ext cx="5486400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Michael Garcia,  Hashim Sayed Hoosini,  Miguel Mora </a:t>
            </a:r>
            <a:endParaRPr lang="en-US"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40199"/>
            <a:ext cx="5416510" cy="676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</a:t>
            </a:r>
            <a:endParaRPr lang="en-US" sz="42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53A6C5-51E5-6EFA-6842-19DA92A9C172}"/>
              </a:ext>
            </a:extLst>
          </p:cNvPr>
          <p:cNvSpPr txBox="1"/>
          <p:nvPr/>
        </p:nvSpPr>
        <p:spPr>
          <a:xfrm>
            <a:off x="188153" y="1463040"/>
            <a:ext cx="5398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AI’s Role in Shaping Modern Media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4F6D2C-8D67-FDC5-7435-5EADB48F64CD}"/>
              </a:ext>
            </a:extLst>
          </p:cNvPr>
          <p:cNvSpPr txBox="1"/>
          <p:nvPr/>
        </p:nvSpPr>
        <p:spPr>
          <a:xfrm>
            <a:off x="1" y="2642252"/>
            <a:ext cx="905691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AI transforms how the content is created, personalized, and consumed.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AI boosts efficiency, creativity, and audience engagement.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 Key tools enable music generation, video generation, editing, and creating virtual storylines.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Challenges like bias, deepfakes, and job loss must be considered.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 Ethical and responsible AI use is essential for the future.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As creators and consumers, we shape how AI is used in media.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2850" y="447304"/>
            <a:ext cx="1078468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References &amp; Acknowledgments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98912" y="120419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Netflix AI. (2023). </a:t>
            </a:r>
            <a:r>
              <a:rPr lang="en-US" sz="1700" u="sng" dirty="0">
                <a:solidFill>
                  <a:srgbClr val="C91313"/>
                </a:solidFill>
                <a:latin typeface="DM Sans" pitchFamily="34" charset="0"/>
                <a:ea typeface="DM Sans" pitchFamily="34" charset="-122"/>
                <a:cs typeface="DM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https://research.netflix.com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198912" y="165217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YouTube AI. (2022). </a:t>
            </a:r>
            <a:r>
              <a:rPr lang="en-US" sz="1700" u="sng" dirty="0">
                <a:solidFill>
                  <a:srgbClr val="C91313"/>
                </a:solidFill>
                <a:latin typeface="DM Sans" pitchFamily="34" charset="0"/>
                <a:ea typeface="DM Sans" pitchFamily="34" charset="-122"/>
                <a:cs typeface="DM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https://blog.youtube/news-and-events/ai-and-youtube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198912" y="210507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Adobe Sensei. (2023). </a:t>
            </a:r>
            <a:r>
              <a:rPr lang="en-US" sz="1700" u="sng" dirty="0">
                <a:solidFill>
                  <a:srgbClr val="C91313"/>
                </a:solidFill>
                <a:latin typeface="DM Sans" pitchFamily="34" charset="0"/>
                <a:ea typeface="DM Sans" pitchFamily="34" charset="-122"/>
                <a:cs typeface="DM Sans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https://www.adobe.com/sensei.html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198912" y="255796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OpenAI Jukebox. (2020). </a:t>
            </a:r>
            <a:r>
              <a:rPr lang="en-US" sz="1700" u="sng" dirty="0">
                <a:solidFill>
                  <a:srgbClr val="C91313"/>
                </a:solidFill>
                <a:latin typeface="DM Sans" pitchFamily="34" charset="0"/>
                <a:ea typeface="DM Sans" pitchFamily="34" charset="-122"/>
                <a:cs typeface="DM Sans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https://openai.com/blog/jukebox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198912" y="308814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Synthesia AI Video. (2023). https://www.synthesia.io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959173"/>
            <a:ext cx="1057548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Domain Overview &amp; Importance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105150"/>
            <a:ext cx="6448544" cy="1141809"/>
          </a:xfrm>
          <a:prstGeom prst="roundRect">
            <a:avLst>
              <a:gd name="adj" fmla="val 79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982504" y="3329345"/>
            <a:ext cx="600015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Entertainment includes film, music, games, and digital media.</a:t>
            </a:r>
            <a:endParaRPr lang="en-US" sz="1700" dirty="0"/>
          </a:p>
        </p:txBody>
      </p:sp>
      <p:sp>
        <p:nvSpPr>
          <p:cNvPr id="5" name="Shape 3"/>
          <p:cNvSpPr/>
          <p:nvPr/>
        </p:nvSpPr>
        <p:spPr>
          <a:xfrm>
            <a:off x="7423428" y="3105150"/>
            <a:ext cx="6448663" cy="1141809"/>
          </a:xfrm>
          <a:prstGeom prst="roundRect">
            <a:avLst>
              <a:gd name="adj" fmla="val 79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7647623" y="3329345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Media covers news, publishing, and broadcasting.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58309" y="4463534"/>
            <a:ext cx="6448544" cy="795099"/>
          </a:xfrm>
          <a:prstGeom prst="roundRect">
            <a:avLst>
              <a:gd name="adj" fmla="val 1144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82504" y="4687729"/>
            <a:ext cx="600015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Industry serves billions and evolves rapidly.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423428" y="4463534"/>
            <a:ext cx="6448663" cy="795099"/>
          </a:xfrm>
          <a:prstGeom prst="roundRect">
            <a:avLst>
              <a:gd name="adj" fmla="val 1144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647623" y="4687729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Personalized content is now the norm.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58309" y="5475208"/>
            <a:ext cx="6448544" cy="795099"/>
          </a:xfrm>
          <a:prstGeom prst="roundRect">
            <a:avLst>
              <a:gd name="adj" fmla="val 1144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82504" y="5699403"/>
            <a:ext cx="600015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drives creativity, efficiency, and engagement.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423428" y="5475208"/>
            <a:ext cx="6448663" cy="795099"/>
          </a:xfrm>
          <a:prstGeom prst="roundRect">
            <a:avLst>
              <a:gd name="adj" fmla="val 1144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647623" y="5699403"/>
            <a:ext cx="60002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is central to modern media production and delivery.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020366"/>
            <a:ext cx="803636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AI Use Case Motivation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301716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462326" y="2372082"/>
            <a:ext cx="558855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Content overload requires smarter curation.</a:t>
            </a:r>
            <a:endParaRPr lang="en-US" sz="1700" dirty="0"/>
          </a:p>
        </p:txBody>
      </p:sp>
      <p:sp>
        <p:nvSpPr>
          <p:cNvPr id="5" name="Shape 3"/>
          <p:cNvSpPr/>
          <p:nvPr/>
        </p:nvSpPr>
        <p:spPr>
          <a:xfrm>
            <a:off x="758309" y="322242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462326" y="3292793"/>
            <a:ext cx="558855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Manual editing and production are slow.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58309" y="414313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462326" y="4213503"/>
            <a:ext cx="558855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Viewer attention spans are shorter than ever.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8309" y="506384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462326" y="5134213"/>
            <a:ext cx="558855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Creators need insights on audience preferences.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58309" y="598455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462326" y="6054923"/>
            <a:ext cx="558855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personalizes, automates, and scales content delivery.</a:t>
            </a:r>
            <a:endParaRPr lang="en-US" sz="170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7139" y="2301716"/>
            <a:ext cx="6292572" cy="3775472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7587139" y="6320909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Example: Netflix's AI recommends shows to over 200 million users daily.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379934"/>
            <a:ext cx="679192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AI Techniques Used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525911"/>
            <a:ext cx="541615" cy="5416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70673" y="2654498"/>
            <a:ext cx="379845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Machine Learning (ML)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570673" y="3140631"/>
            <a:ext cx="560915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Predicts viewer preferences and trends.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0574" y="2525911"/>
            <a:ext cx="541615" cy="54161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262938" y="2654498"/>
            <a:ext cx="5609153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Natural Language Processing (NLP)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262938" y="3496866"/>
            <a:ext cx="560915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Analyzes scripts, subtitles, and feedback.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4385191"/>
            <a:ext cx="541615" cy="54161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70673" y="451377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Computer Vision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570673" y="4999911"/>
            <a:ext cx="560915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Powers visual effects and content moderation.</a:t>
            </a:r>
            <a:endParaRPr lang="en-US" sz="17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0574" y="4385191"/>
            <a:ext cx="541615" cy="54161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262938" y="451377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Deep Learning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262938" y="4999911"/>
            <a:ext cx="560915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Enables music generation and deepfake creation.</a:t>
            </a:r>
            <a:endParaRPr lang="en-US" sz="17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309" y="5888236"/>
            <a:ext cx="541615" cy="54161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570673" y="60168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Generative AI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570673" y="6502956"/>
            <a:ext cx="560915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Creates art, voices, and video content.</a:t>
            </a:r>
            <a:endParaRPr lang="en-US" sz="170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0574" y="5888236"/>
            <a:ext cx="541615" cy="54161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262938" y="6016823"/>
            <a:ext cx="438019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Recommendation Engines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8262938" y="6502956"/>
            <a:ext cx="560915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Tailor content to individual users.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12470"/>
            <a:ext cx="4846320" cy="605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Applications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758309" y="1686401"/>
            <a:ext cx="414338" cy="414338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103" y="1711881"/>
            <a:ext cx="290751" cy="3633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56717" y="1749623"/>
            <a:ext cx="2423160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Netflix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356717" y="2162889"/>
            <a:ext cx="12515374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50" dirty="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ML-based show recommendations and thumbnail testing  based</a:t>
            </a:r>
            <a:endParaRPr lang="en-US" sz="1450" dirty="0">
              <a:solidFill>
                <a:srgbClr val="000000"/>
              </a:solidFill>
              <a:latin typeface="DM Sans"/>
              <a:ea typeface="DM Sans" pitchFamily="34" charset="-122"/>
              <a:cs typeface="DM Sans" pitchFamily="34" charset="-120"/>
            </a:endParaRPr>
          </a:p>
          <a:p>
            <a:pPr>
              <a:lnSpc>
                <a:spcPts val="2300"/>
              </a:lnSpc>
            </a:pPr>
            <a:r>
              <a:rPr lang="en-US" sz="1450" dirty="0">
                <a:solidFill>
                  <a:srgbClr val="FFE5E5"/>
                </a:solidFill>
                <a:latin typeface="DM Sans"/>
              </a:rPr>
              <a:t>On your habits and what thumbnails you click the most.</a:t>
            </a:r>
          </a:p>
          <a:p>
            <a:pPr>
              <a:lnSpc>
                <a:spcPts val="2300"/>
              </a:lnSpc>
            </a:pPr>
            <a:r>
              <a:rPr lang="en-US" sz="1450" dirty="0">
                <a:solidFill>
                  <a:srgbClr val="FFE5E5"/>
                </a:solidFill>
                <a:latin typeface="DM Sans"/>
              </a:rPr>
              <a:t> </a:t>
            </a:r>
          </a:p>
        </p:txBody>
      </p:sp>
      <p:sp>
        <p:nvSpPr>
          <p:cNvPr id="7" name="Shape 4"/>
          <p:cNvSpPr/>
          <p:nvPr/>
        </p:nvSpPr>
        <p:spPr>
          <a:xfrm>
            <a:off x="758309" y="2825829"/>
            <a:ext cx="414338" cy="414338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103" y="2851309"/>
            <a:ext cx="290751" cy="36337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356717" y="2889052"/>
            <a:ext cx="2423160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YouTube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1356717" y="3302318"/>
            <a:ext cx="12515374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50" dirty="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NLP moderates comments and recommends videos based on </a:t>
            </a:r>
          </a:p>
          <a:p>
            <a:pPr>
              <a:lnSpc>
                <a:spcPts val="2300"/>
              </a:lnSpc>
            </a:pPr>
            <a:r>
              <a:rPr lang="en-US" sz="1450" dirty="0">
                <a:solidFill>
                  <a:srgbClr val="FFE5E5"/>
                </a:solidFill>
                <a:latin typeface="DM Sans"/>
              </a:rPr>
              <a:t>Behavior and scans comments by using context-aware moderation</a:t>
            </a:r>
          </a:p>
        </p:txBody>
      </p:sp>
      <p:sp>
        <p:nvSpPr>
          <p:cNvPr id="11" name="Shape 7"/>
          <p:cNvSpPr/>
          <p:nvPr/>
        </p:nvSpPr>
        <p:spPr>
          <a:xfrm>
            <a:off x="758309" y="3965258"/>
            <a:ext cx="414338" cy="414338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103" y="3990737"/>
            <a:ext cx="290751" cy="36337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356717" y="4028480"/>
            <a:ext cx="2676168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OpenAI's Jukebox</a:t>
            </a:r>
            <a:endParaRPr lang="en-US" sz="1900" dirty="0"/>
          </a:p>
        </p:txBody>
      </p:sp>
      <p:sp>
        <p:nvSpPr>
          <p:cNvPr id="14" name="Text 9"/>
          <p:cNvSpPr/>
          <p:nvPr/>
        </p:nvSpPr>
        <p:spPr>
          <a:xfrm>
            <a:off x="1356717" y="4441746"/>
            <a:ext cx="12515374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50" dirty="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Generates music in various styles by  learning patterns in real songs</a:t>
            </a:r>
          </a:p>
          <a:p>
            <a:pPr>
              <a:lnSpc>
                <a:spcPts val="2300"/>
              </a:lnSpc>
            </a:pPr>
            <a:r>
              <a:rPr lang="en-US" sz="1450" dirty="0">
                <a:solidFill>
                  <a:srgbClr val="FFE5E5"/>
                </a:solidFill>
                <a:latin typeface="DM Sans"/>
              </a:rPr>
              <a:t>And then generating new ones that sound like different genres.</a:t>
            </a:r>
          </a:p>
        </p:txBody>
      </p:sp>
      <p:sp>
        <p:nvSpPr>
          <p:cNvPr id="15" name="Shape 10"/>
          <p:cNvSpPr/>
          <p:nvPr/>
        </p:nvSpPr>
        <p:spPr>
          <a:xfrm>
            <a:off x="758309" y="5104686"/>
            <a:ext cx="414338" cy="414338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0103" y="5130165"/>
            <a:ext cx="290751" cy="36337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356717" y="5167908"/>
            <a:ext cx="2423160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Adobe Sensei</a:t>
            </a:r>
            <a:endParaRPr lang="en-US" sz="1900" dirty="0"/>
          </a:p>
        </p:txBody>
      </p:sp>
      <p:sp>
        <p:nvSpPr>
          <p:cNvPr id="18" name="Text 12"/>
          <p:cNvSpPr/>
          <p:nvPr/>
        </p:nvSpPr>
        <p:spPr>
          <a:xfrm>
            <a:off x="1356717" y="5581174"/>
            <a:ext cx="12515374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50" dirty="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Automates editing and tagging in media by recognizing objects ,</a:t>
            </a:r>
            <a:endParaRPr lang="en-US" sz="1450" dirty="0">
              <a:solidFill>
                <a:srgbClr val="000000"/>
              </a:solidFill>
              <a:latin typeface="DM Sans"/>
              <a:ea typeface="Calibri" panose="020F0502020204030204"/>
              <a:cs typeface="Calibri" panose="020F0502020204030204"/>
            </a:endParaRPr>
          </a:p>
          <a:p>
            <a:pPr>
              <a:lnSpc>
                <a:spcPts val="2300"/>
              </a:lnSpc>
            </a:pPr>
            <a:r>
              <a:rPr lang="en-US" sz="1450" dirty="0">
                <a:solidFill>
                  <a:srgbClr val="FFE5E5"/>
                </a:solidFill>
                <a:latin typeface="DM Sans"/>
              </a:rPr>
              <a:t>scenes and actions.</a:t>
            </a:r>
          </a:p>
        </p:txBody>
      </p:sp>
      <p:sp>
        <p:nvSpPr>
          <p:cNvPr id="19" name="Shape 13"/>
          <p:cNvSpPr/>
          <p:nvPr/>
        </p:nvSpPr>
        <p:spPr>
          <a:xfrm>
            <a:off x="758309" y="6244114"/>
            <a:ext cx="414338" cy="414338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0103" y="6269593"/>
            <a:ext cx="290751" cy="363379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1356717" y="6307336"/>
            <a:ext cx="2423160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Synthesia</a:t>
            </a:r>
            <a:endParaRPr lang="en-US" sz="1900" dirty="0"/>
          </a:p>
        </p:txBody>
      </p:sp>
      <p:sp>
        <p:nvSpPr>
          <p:cNvPr id="22" name="Text 15"/>
          <p:cNvSpPr/>
          <p:nvPr/>
        </p:nvSpPr>
        <p:spPr>
          <a:xfrm>
            <a:off x="1356717" y="6720602"/>
            <a:ext cx="12515374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450" dirty="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Creates AI-generated video presenters by turning a written script</a:t>
            </a:r>
          </a:p>
          <a:p>
            <a:pPr>
              <a:lnSpc>
                <a:spcPts val="2300"/>
              </a:lnSpc>
            </a:pPr>
            <a:r>
              <a:rPr lang="en-US" sz="1450" dirty="0">
                <a:solidFill>
                  <a:srgbClr val="FFE5E5"/>
                </a:solidFill>
                <a:latin typeface="DM Sans"/>
              </a:rPr>
              <a:t>Into a lifelike avatar that speaks naturally, using text-to-text speech.</a:t>
            </a:r>
          </a:p>
        </p:txBody>
      </p:sp>
      <p:sp>
        <p:nvSpPr>
          <p:cNvPr id="23" name="Text 16"/>
          <p:cNvSpPr/>
          <p:nvPr/>
        </p:nvSpPr>
        <p:spPr>
          <a:xfrm>
            <a:off x="758309" y="7362150"/>
            <a:ext cx="1311378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enables new formats like interactive storytelling and virtual concerts.</a:t>
            </a:r>
            <a:endParaRPr lang="en-US" sz="1450" dirty="0"/>
          </a:p>
        </p:txBody>
      </p:sp>
      <p:pic>
        <p:nvPicPr>
          <p:cNvPr id="25" name="Picture 24" descr="A computer monitors and keyboard&#10;&#10;AI-generated content may be incorrect.">
            <a:extLst>
              <a:ext uri="{FF2B5EF4-FFF2-40B4-BE49-F238E27FC236}">
                <a16:creationId xmlns:a16="http://schemas.microsoft.com/office/drawing/2014/main" id="{594668FA-9861-2F67-C0F7-AB47A00A42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67479" y="-1"/>
            <a:ext cx="7562921" cy="81918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825" y="544354"/>
            <a:ext cx="6380917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Impact &amp; Benefits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25" y="1847561"/>
            <a:ext cx="6380917" cy="63809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734157-2383-3B51-D989-3BA3545FE027}"/>
              </a:ext>
            </a:extLst>
          </p:cNvPr>
          <p:cNvSpPr txBox="1"/>
          <p:nvPr/>
        </p:nvSpPr>
        <p:spPr>
          <a:xfrm>
            <a:off x="6963037" y="1766887"/>
            <a:ext cx="7734681" cy="424731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Faster video and Audio production.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Lower cost, up to 90% using platforms such as </a:t>
            </a:r>
            <a:r>
              <a:rPr lang="en-US" dirty="0" err="1">
                <a:solidFill>
                  <a:schemeClr val="bg1"/>
                </a:solidFill>
              </a:rPr>
              <a:t>Synthesia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 Personalized content boosts viewer retention and satisfaction.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AI expands access to creative tools for all users, making it easier and cheaper.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Enhance accessibility, subtitles, voice dubbing, and visual description.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Streamlined editing and post-production workflows.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New formats emerge, and AI-generated influencers.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5698" y="408298"/>
            <a:ext cx="637055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Challenges &amp; Risks</a:t>
            </a:r>
            <a:endParaRPr lang="en-US" sz="44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FBD0A0-5C62-04D8-7DE0-62313A5FAD41}"/>
              </a:ext>
            </a:extLst>
          </p:cNvPr>
          <p:cNvSpPr txBox="1"/>
          <p:nvPr/>
        </p:nvSpPr>
        <p:spPr>
          <a:xfrm>
            <a:off x="0" y="1158581"/>
            <a:ext cx="7573384" cy="66627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 Bias in AI models may reinforce stereotypes in content recommendations or generating art, such as generating art of mechanics only being men.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 Data privacy issues: User behavior and preferences are consistently tracked and analyzed.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 Job displacement and automation threaten roles in editing, music, journalism, and design.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Misinformation Via deepfake, AI can create convincing fake content that misleads viewers.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Lack of transparency in AI decisions and recommendations makes it hard to explain.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Legal uncertainty, copyright, and ownership of AI-generated content remain unclear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</p:txBody>
      </p:sp>
      <p:pic>
        <p:nvPicPr>
          <p:cNvPr id="5" name="Picture 4" descr="A group of people sitting around a table&#10;&#10;AI-generated content may be incorrect.">
            <a:extLst>
              <a:ext uri="{FF2B5EF4-FFF2-40B4-BE49-F238E27FC236}">
                <a16:creationId xmlns:a16="http://schemas.microsoft.com/office/drawing/2014/main" id="{B75ACC6A-2FE3-2C41-07F5-12DBE4B81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2600" y="0"/>
            <a:ext cx="3677800" cy="3390472"/>
          </a:xfrm>
          <a:prstGeom prst="rect">
            <a:avLst/>
          </a:prstGeom>
        </p:spPr>
      </p:pic>
      <p:pic>
        <p:nvPicPr>
          <p:cNvPr id="7" name="Picture 6" descr="A person sitting at a desk with a computer&#10;&#10;AI-generated content may be incorrect.">
            <a:extLst>
              <a:ext uri="{FF2B5EF4-FFF2-40B4-BE49-F238E27FC236}">
                <a16:creationId xmlns:a16="http://schemas.microsoft.com/office/drawing/2014/main" id="{B60CFA6A-BD76-B9F2-FF0F-F0A984C052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2657" y="3390472"/>
            <a:ext cx="6977743" cy="4839128"/>
          </a:xfrm>
          <a:prstGeom prst="rect">
            <a:avLst/>
          </a:prstGeom>
        </p:spPr>
      </p:pic>
      <p:pic>
        <p:nvPicPr>
          <p:cNvPr id="9" name="Picture 8" descr="A sign with lightning in the background&#10;&#10;AI-generated content may be incorrect.">
            <a:extLst>
              <a:ext uri="{FF2B5EF4-FFF2-40B4-BE49-F238E27FC236}">
                <a16:creationId xmlns:a16="http://schemas.microsoft.com/office/drawing/2014/main" id="{75F443DB-581E-6E19-3BD3-702B371BA1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2657" y="0"/>
            <a:ext cx="3332241" cy="339047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2713" y="592812"/>
            <a:ext cx="5917168" cy="707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Future Directions</a:t>
            </a:r>
            <a:endParaRPr lang="en-US" sz="44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11D5A6-64A9-2055-6E55-5ABE52C58AE0}"/>
              </a:ext>
            </a:extLst>
          </p:cNvPr>
          <p:cNvSpPr txBox="1"/>
          <p:nvPr/>
        </p:nvSpPr>
        <p:spPr>
          <a:xfrm>
            <a:off x="118196" y="1300281"/>
            <a:ext cx="7842325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Multimedia AI Tools combining text, audio, and video for seamless content generation.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Real- time personalization instant adaption of content based on mood or reaction.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 Ethical AI frameworks prioritize fairness, transparency, and accountability.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AI in live performance, real-time avatars, virtual concert, and dynamic stage visuals.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 Collaborative creativity: Human-AI co-writing, co-composing, and co-designing.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 AI-generated universes, expanding metaverses with AI-created characters and storylines.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A robot standing in front of a crowd of people">
            <a:extLst>
              <a:ext uri="{FF2B5EF4-FFF2-40B4-BE49-F238E27FC236}">
                <a16:creationId xmlns:a16="http://schemas.microsoft.com/office/drawing/2014/main" id="{60A22639-4E8A-280D-B8AF-E3D6E73D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0850" y="0"/>
            <a:ext cx="6689550" cy="82295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1999" y="590788"/>
            <a:ext cx="7729299" cy="671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Interactive Slide / Demo</a:t>
            </a:r>
            <a:endParaRPr lang="en-US" sz="4200" dirty="0"/>
          </a:p>
        </p:txBody>
      </p:sp>
      <p:pic>
        <p:nvPicPr>
          <p:cNvPr id="3" name="Online Media 2" title="How AI is Reshaping the Media and Entertainment Industry?">
            <a:hlinkClick r:id="" action="ppaction://media"/>
            <a:extLst>
              <a:ext uri="{FF2B5EF4-FFF2-40B4-BE49-F238E27FC236}">
                <a16:creationId xmlns:a16="http://schemas.microsoft.com/office/drawing/2014/main" id="{EB993649-4D01-9E50-696F-26259B0AB70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1750" y="0"/>
            <a:ext cx="14565313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656</Words>
  <Application>Microsoft Office PowerPoint</Application>
  <PresentationFormat>Custom</PresentationFormat>
  <Paragraphs>90</Paragraphs>
  <Slides>11</Slides>
  <Notes>11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sayed.hoosini-W214134722</cp:lastModifiedBy>
  <cp:revision>115</cp:revision>
  <dcterms:created xsi:type="dcterms:W3CDTF">2025-06-25T04:20:00Z</dcterms:created>
  <dcterms:modified xsi:type="dcterms:W3CDTF">2025-06-25T22:41:45Z</dcterms:modified>
</cp:coreProperties>
</file>